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3" r:id="rId1"/>
  </p:sldMasterIdLst>
  <p:sldIdLst>
    <p:sldId id="256" r:id="rId2"/>
    <p:sldId id="266" r:id="rId3"/>
    <p:sldId id="273" r:id="rId4"/>
    <p:sldId id="259" r:id="rId5"/>
    <p:sldId id="261" r:id="rId6"/>
    <p:sldId id="270" r:id="rId7"/>
    <p:sldId id="264" r:id="rId8"/>
    <p:sldId id="267" r:id="rId9"/>
    <p:sldId id="268" r:id="rId10"/>
    <p:sldId id="269" r:id="rId11"/>
    <p:sldId id="274" r:id="rId12"/>
    <p:sldId id="265" r:id="rId13"/>
    <p:sldId id="263" r:id="rId14"/>
    <p:sldId id="272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36"/>
  </p:normalViewPr>
  <p:slideViewPr>
    <p:cSldViewPr snapToGrid="0" snapToObjects="1">
      <p:cViewPr varScale="1">
        <p:scale>
          <a:sx n="68" d="100"/>
          <a:sy n="68" d="100"/>
        </p:scale>
        <p:origin x="592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43CDF8A-048C-457D-8B6E-465F3B679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EC46801-E302-42D9-9D32-BE945E758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6A9ED1-6517-47C0-A171-70CFC57B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7BCF15C-DBD5-455D-B07E-9CAE9340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74F2EDF-21FD-4443-9B5B-37FFC6B6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7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A9635ED-A9E1-4B71-B31C-DF36A971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3F2C342-306A-4950-A196-CCC31D862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01F98F-DC28-49AD-B6F2-215FA63C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2BFB96-1935-4DAF-84C5-497768B81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D2C1B1-E52A-4C09-8307-B12C2015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8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2F6BD80-CCC9-4E07-B453-2736D926A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6592607-A76B-45CA-B092-8A00F2BA9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DD04E3-FE6D-4DB5-AA13-39899BD6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D3EA10B-E5B2-4B96-B3DA-139A489D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02B6A9-C49E-4989-8F7D-96C246B1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48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7180603-A564-4438-B55F-4D268ACA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491BDD-F012-4748-9025-89060F0A6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A2CA21-1833-4D69-B2B9-CE34C46F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AAFDADA-47D7-4B4B-8494-5978A34D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1DE530-C4FD-444F-B39D-91DC5603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3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6B8BCB1-1203-431A-A2B2-BACA52A6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3A71E34-838A-456C-AC0F-F457B606B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28D47D-9475-4A40-902C-FBDE0580D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7D902CB-E01E-4AF1-8FB6-C847E9B2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53463A-BBA0-4B4D-AD5F-93062811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7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C342207-102F-4065-9A46-9C254F8F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F70C48-AF35-479B-947C-946526F98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9876156-1E6D-4269-B591-48E5C4A68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9AE390F-07EF-404A-8299-964E78208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58DB370-64CC-47BA-94A8-D47BA15D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E8A7D8E-8531-4842-9D86-D6623413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98C3144-7359-434A-8CAD-2936059C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E0D418F-2AE2-49E8-9A24-60F8266B8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A612CB-0E8A-41E2-9C81-F7FE7FE5D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72AB275-B7AD-4D3C-B9CF-B20D0D655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4DB95039-690F-46DF-8231-66A98914F2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85524B2-60BD-4647-8C5F-53E226AD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DD9DC20-C171-49A3-A518-94120DD9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1C8CE6E-2BD2-4F0D-9C43-8503BD7C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36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165714D-4479-48AC-8F2B-8E979757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AFA2AC0-B69C-4A6B-82DC-2725F65E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3971F80-549C-484C-BD61-EF91A473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CD57E6B-77F4-4874-9A79-B4722662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4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A03F892-6EA3-4F6F-8F49-96EF7FB2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DE8CBE8-3D03-4480-8678-062FD59D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5D03A91-D66C-4266-8AFD-CB706C64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6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77E1964-AFE2-4FAA-AC67-5F222FCDE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3DE386-798C-4CAA-B3D2-7F94BB63D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309E347-801E-477A-AB7C-7D5CA700B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A643009-1259-4C40-82C5-EB8AF30C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6D72B79-25C4-477B-8185-5321B2317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03E5D30-047B-4EB1-B74D-E7E1BEBC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77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F8156A4-7CF1-41C8-9798-1B208942C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E514757-16DA-4626-B2A9-D46FD969E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5D89E89-814C-4C10-8955-B34214DF4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E8A081D-C2E8-4850-B044-9A7A86DC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5468C8-6552-4320-ADB2-7C41998F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E973C49-7C53-43B7-AC60-80A76EAE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2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4955BC4-0671-47A6-8EA9-8B63AD2B1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4B343E3-714A-43FF-B3CF-135011F1D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E17E8E9-A6ED-4179-B7D8-36D03DEE1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12/20/2023</a:t>
            </a:fld>
            <a:endParaRPr lang="en-US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C3743F7-2C7A-412A-AFD4-3937DB7AC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17D6407-64E0-49F8-AA90-E68D3CAC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8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lus-ed.com/junior-summer-courses/london-epsom#medi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us-ed.com/junior-summer-courses/london-epsom#medi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41" name="Straight Connector 3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England Images – Browse 1,371,893 Stock Photos, Vectors, and Video | Adobe  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0"/>
          <a:stretch/>
        </p:blipFill>
        <p:spPr bwMode="auto">
          <a:xfrm>
            <a:off x="0" y="30811"/>
            <a:ext cx="12192001" cy="693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1296714" y="46216"/>
            <a:ext cx="84096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6600" b="0" cap="none" spc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M E R H A B A L A R…</a:t>
            </a:r>
            <a:endParaRPr lang="tr-TR" sz="6600" b="0" cap="none" spc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xford | VisitEn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9" y="-48644"/>
            <a:ext cx="7739957" cy="32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0 Best Things to Do in Cambridge - What is Cambridge Most Famous For? – Go  Guid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/>
          <a:stretch/>
        </p:blipFill>
        <p:spPr bwMode="auto">
          <a:xfrm>
            <a:off x="6017341" y="3176337"/>
            <a:ext cx="6174659" cy="3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b="11337"/>
          <a:stretch/>
        </p:blipFill>
        <p:spPr>
          <a:xfrm>
            <a:off x="-73408" y="3169600"/>
            <a:ext cx="6090749" cy="36884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560353" y="3260397"/>
            <a:ext cx="30027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0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Cambridge City</a:t>
            </a:r>
            <a:endParaRPr lang="tr-TR" sz="3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330+ Bridge Of Sighs Oxford Stock Photos, Pictures &amp; Royalty-Free Images - 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39" y="0"/>
            <a:ext cx="4471061" cy="3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5287260" y="110722"/>
            <a:ext cx="243368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0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Oxford City</a:t>
            </a:r>
            <a:endParaRPr lang="tr-TR" sz="3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1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don Travel Guide - Vacation &amp; Trip Ideas | Travel + Lei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14" y="786582"/>
            <a:ext cx="2431748" cy="16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cadilly Circus | Shopping, Tourist Attraction &amp; Entertainment | 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2" y="786582"/>
            <a:ext cx="2413814" cy="16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60500" y="2407747"/>
            <a:ext cx="24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Picadilly</a:t>
            </a:r>
            <a:r>
              <a:rPr lang="tr-TR" b="1" dirty="0" smtClean="0"/>
              <a:t> Circus</a:t>
            </a:r>
            <a:endParaRPr lang="tr-TR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3418449" y="2407747"/>
            <a:ext cx="24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Nothinghill</a:t>
            </a:r>
            <a:r>
              <a:rPr lang="tr-TR" b="1" dirty="0" smtClean="0"/>
              <a:t> </a:t>
            </a:r>
            <a:r>
              <a:rPr lang="tr-TR" b="1" dirty="0" err="1" smtClean="0"/>
              <a:t>Gate</a:t>
            </a:r>
            <a:endParaRPr lang="tr-TR" b="1" dirty="0"/>
          </a:p>
        </p:txBody>
      </p:sp>
      <p:pic>
        <p:nvPicPr>
          <p:cNvPr id="1030" name="Picture 6" descr="Covent Garden - Londra - Covent Garden Yorumları - Tripadvi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63" y="786582"/>
            <a:ext cx="2431747" cy="16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048580" y="2453913"/>
            <a:ext cx="241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Covent</a:t>
            </a:r>
            <a:r>
              <a:rPr lang="tr-TR" b="1" dirty="0" smtClean="0"/>
              <a:t> </a:t>
            </a:r>
            <a:r>
              <a:rPr lang="tr-TR" b="1" dirty="0" err="1" smtClean="0"/>
              <a:t>Garden</a:t>
            </a:r>
            <a:endParaRPr lang="tr-TR" b="1" dirty="0" smtClean="0"/>
          </a:p>
          <a:p>
            <a:endParaRPr lang="tr-TR" b="1" dirty="0"/>
          </a:p>
        </p:txBody>
      </p:sp>
      <p:pic>
        <p:nvPicPr>
          <p:cNvPr id="1032" name="Picture 8" descr="How Much Is Buckingham Palace Worth? Valuation Soars on Hot UK Housing  Market - Bloombe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211" y="786582"/>
            <a:ext cx="3070993" cy="16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/>
          <p:cNvSpPr txBox="1"/>
          <p:nvPr/>
        </p:nvSpPr>
        <p:spPr>
          <a:xfrm>
            <a:off x="9111336" y="2453912"/>
            <a:ext cx="241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Buckingham </a:t>
            </a:r>
            <a:r>
              <a:rPr lang="tr-TR" b="1" dirty="0" err="1" smtClean="0"/>
              <a:t>Palace</a:t>
            </a:r>
            <a:endParaRPr lang="tr-TR" b="1" dirty="0" smtClean="0"/>
          </a:p>
          <a:p>
            <a:endParaRPr lang="tr-TR" b="1" dirty="0"/>
          </a:p>
        </p:txBody>
      </p:sp>
      <p:pic>
        <p:nvPicPr>
          <p:cNvPr id="1034" name="Picture 10" descr="Oxford Street in London - One of London's busiest streets – Go Guid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0" y="3298642"/>
            <a:ext cx="2597458" cy="173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660500" y="5029199"/>
            <a:ext cx="24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Oxford Street</a:t>
            </a:r>
            <a:endParaRPr lang="tr-TR" b="1" dirty="0"/>
          </a:p>
        </p:txBody>
      </p:sp>
      <p:pic>
        <p:nvPicPr>
          <p:cNvPr id="1036" name="Picture 12" descr="Trafalgar Square - Public Square - visitlondon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533" y="3297695"/>
            <a:ext cx="3078228" cy="17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etin kutusu 12"/>
          <p:cNvSpPr txBox="1"/>
          <p:nvPr/>
        </p:nvSpPr>
        <p:spPr>
          <a:xfrm>
            <a:off x="4340947" y="5025088"/>
            <a:ext cx="24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Trafalgar</a:t>
            </a:r>
            <a:r>
              <a:rPr lang="tr-TR" b="1" dirty="0" smtClean="0"/>
              <a:t> </a:t>
            </a:r>
            <a:r>
              <a:rPr lang="tr-TR" b="1" dirty="0" err="1" smtClean="0"/>
              <a:t>Square</a:t>
            </a:r>
            <a:endParaRPr lang="tr-TR" b="1" dirty="0"/>
          </a:p>
        </p:txBody>
      </p:sp>
      <p:pic>
        <p:nvPicPr>
          <p:cNvPr id="1038" name="Picture 14" descr="Hyde Park | Strand Palace | Lond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19" y="3297695"/>
            <a:ext cx="1938981" cy="196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in kutusu 14"/>
          <p:cNvSpPr txBox="1"/>
          <p:nvPr/>
        </p:nvSpPr>
        <p:spPr>
          <a:xfrm>
            <a:off x="7383304" y="5278169"/>
            <a:ext cx="241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Hyde Park</a:t>
            </a:r>
            <a:endParaRPr lang="tr-TR" b="1" dirty="0"/>
          </a:p>
        </p:txBody>
      </p:sp>
      <p:sp>
        <p:nvSpPr>
          <p:cNvPr id="3" name="Dikdörtgen 2"/>
          <p:cNvSpPr/>
          <p:nvPr/>
        </p:nvSpPr>
        <p:spPr>
          <a:xfrm>
            <a:off x="2434420" y="-21020"/>
            <a:ext cx="69692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Yürüyerek Gezilecek Bazı Yerler!</a:t>
            </a:r>
            <a:endParaRPr lang="tr-TR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464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BCC3B647-59E7-4A6D-A226-DF99BD059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6" r="9091" b="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5A607C1-8B93-49E6-85D2-FC71DA969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33" y="944814"/>
            <a:ext cx="5439506" cy="799145"/>
          </a:xfrm>
        </p:spPr>
        <p:txBody>
          <a:bodyPr anchor="t">
            <a:noAutofit/>
          </a:bodyPr>
          <a:lstStyle/>
          <a:p>
            <a:r>
              <a:rPr lang="tr-TR" sz="2200" b="1" dirty="0" smtClean="0"/>
              <a:t>02 Temmuz 2024 	Salı Günü</a:t>
            </a:r>
          </a:p>
          <a:p>
            <a:r>
              <a:rPr lang="tr-TR" sz="2200" b="1" dirty="0" smtClean="0"/>
              <a:t>16 Temmuz 2024 	Salı Günü dönüyoruz</a:t>
            </a:r>
            <a:endParaRPr lang="tr-TR" sz="2200" b="1" dirty="0"/>
          </a:p>
          <a:p>
            <a:endParaRPr lang="tr-TR" sz="2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00F7AC-C0F8-8A43-85A3-588A8B80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12" y="168315"/>
            <a:ext cx="4062643" cy="608182"/>
          </a:xfrm>
        </p:spPr>
        <p:txBody>
          <a:bodyPr>
            <a:normAutofit/>
          </a:bodyPr>
          <a:lstStyle/>
          <a:p>
            <a:r>
              <a:rPr lang="tr-TR" sz="2300" b="1" dirty="0" smtClean="0">
                <a:solidFill>
                  <a:srgbClr val="C00000"/>
                </a:solidFill>
                <a:latin typeface="+mn-lt"/>
              </a:rPr>
              <a:t>NE ZAMAN GİDİYORUZ?</a:t>
            </a:r>
            <a:endParaRPr lang="tr-TR" sz="23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54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bina, zemin içeren bir resim&#10;&#10;Açıklama otomatik olarak oluşturuldu">
            <a:extLst>
              <a:ext uri="{FF2B5EF4-FFF2-40B4-BE49-F238E27FC236}">
                <a16:creationId xmlns:a16="http://schemas.microsoft.com/office/drawing/2014/main" id="{A46E72FB-D15F-4940-A883-E9F84DE72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" b="236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EEDB4-53BB-D44E-84D3-A981A433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9" y="564666"/>
            <a:ext cx="300809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tr-TR" sz="2600" b="1" dirty="0" smtClean="0">
                <a:solidFill>
                  <a:srgbClr val="FFFFFF"/>
                </a:solidFill>
                <a:latin typeface="+mn-lt"/>
              </a:rPr>
              <a:t>3.150 GBP</a:t>
            </a:r>
            <a:br>
              <a:rPr lang="tr-TR" sz="2600" b="1" dirty="0" smtClean="0">
                <a:solidFill>
                  <a:srgbClr val="FFFFFF"/>
                </a:solidFill>
                <a:latin typeface="+mn-lt"/>
              </a:rPr>
            </a:br>
            <a:r>
              <a:rPr lang="tr-TR" sz="2600" b="1" dirty="0" smtClean="0">
                <a:solidFill>
                  <a:srgbClr val="FFFFFF"/>
                </a:solidFill>
                <a:latin typeface="+mn-lt"/>
              </a:rPr>
              <a:t>Her Şey Dahil!</a:t>
            </a:r>
            <a:endParaRPr lang="en-US" sz="26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742737" y="91502"/>
            <a:ext cx="58657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Ne Kadar Ödeyeceğiz?</a:t>
            </a:r>
          </a:p>
          <a:p>
            <a:pPr algn="ctr"/>
            <a:endParaRPr lang="tr-TR" sz="40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3176834" y="5285634"/>
            <a:ext cx="5971650" cy="101566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2 Haftalık Eğitim, Tam Pansiyon Konaklama, </a:t>
            </a:r>
          </a:p>
          <a:p>
            <a:pPr algn="ctr"/>
            <a:r>
              <a:rPr lang="tr-TR" sz="20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Uçak Ücreti, H. Alanı Transfer,</a:t>
            </a:r>
          </a:p>
          <a:p>
            <a:pPr algn="ctr"/>
            <a:r>
              <a:rPr lang="tr-TR" sz="2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Vize, Sigorta</a:t>
            </a:r>
            <a:endParaRPr lang="tr-TR" sz="20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ağ Ok 3"/>
          <p:cNvSpPr/>
          <p:nvPr/>
        </p:nvSpPr>
        <p:spPr>
          <a:xfrm rot="8521275">
            <a:off x="3211122" y="978828"/>
            <a:ext cx="1251953" cy="542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 rot="3226125">
            <a:off x="1816822" y="3834330"/>
            <a:ext cx="2209227" cy="943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 rot="3202532">
            <a:off x="1868275" y="4248018"/>
            <a:ext cx="2328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/>
              <a:t>Neler dahil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65126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4" grpId="0" animBg="1"/>
      <p:bldP spid="8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bina, zemin içeren bir resim&#10;&#10;Açıklama otomatik olarak oluşturuldu">
            <a:extLst>
              <a:ext uri="{FF2B5EF4-FFF2-40B4-BE49-F238E27FC236}">
                <a16:creationId xmlns:a16="http://schemas.microsoft.com/office/drawing/2014/main" id="{A46E72FB-D15F-4940-A883-E9F84DE72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" b="23698"/>
          <a:stretch/>
        </p:blipFill>
        <p:spPr>
          <a:xfrm>
            <a:off x="-85040" y="-27503"/>
            <a:ext cx="12191980" cy="685799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1237125" y="-126739"/>
            <a:ext cx="10355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Thank</a:t>
            </a:r>
            <a:r>
              <a:rPr lang="tr-TR" sz="54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tr-TR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you</a:t>
            </a:r>
            <a:r>
              <a:rPr lang="tr-TR" sz="54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tr-TR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for</a:t>
            </a:r>
            <a:r>
              <a:rPr lang="tr-TR" sz="54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tr-TR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your</a:t>
            </a:r>
            <a:r>
              <a:rPr lang="tr-TR" sz="54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tr-TR" sz="5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patience</a:t>
            </a:r>
            <a:r>
              <a:rPr lang="tr-TR" sz="5400" b="1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..</a:t>
            </a:r>
            <a:endParaRPr lang="tr-TR" sz="54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604154" y="4864597"/>
            <a:ext cx="2361545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7500" b="1" cap="none" spc="0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Q&amp;A</a:t>
            </a:r>
            <a:endParaRPr lang="tr-TR" sz="7500" b="1" cap="none" spc="0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3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120272"/>
            <a:ext cx="4864231" cy="3674047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919177" y="0"/>
            <a:ext cx="9888717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3300" b="1" u="sng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İNGİLTERE </a:t>
            </a:r>
            <a:r>
              <a:rPr lang="tr-TR" sz="3300" b="1" u="sng" cap="none" spc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YAZ OKULU (</a:t>
            </a:r>
            <a:r>
              <a:rPr lang="tr-TR" sz="3300" b="1" u="sng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2 HAFTA)</a:t>
            </a:r>
            <a:endParaRPr lang="tr-TR" sz="3300" b="1" u="sng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79" y="3120272"/>
            <a:ext cx="4936621" cy="373772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59" y="600164"/>
            <a:ext cx="6947554" cy="5251823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-1" y="2048830"/>
            <a:ext cx="199576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500" b="1" u="sng" cap="none" spc="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EPSOM</a:t>
            </a:r>
            <a:endParaRPr lang="tr-TR" sz="4500" b="1" u="sng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8983746" y="2048830"/>
            <a:ext cx="3000864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500" b="1" u="sng" cap="none" spc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COLLEGE</a:t>
            </a:r>
            <a:endParaRPr lang="tr-TR" sz="4500" b="1" u="sng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2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417" y="0"/>
            <a:ext cx="7015156" cy="497735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26417" cy="662704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568206" y="3563332"/>
            <a:ext cx="414780" cy="471340"/>
          </a:xfrm>
          <a:prstGeom prst="ellipse">
            <a:avLst/>
          </a:prstGeom>
          <a:solidFill>
            <a:srgbClr val="C00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32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t="7386" b="18483"/>
          <a:stretch/>
        </p:blipFill>
        <p:spPr>
          <a:xfrm>
            <a:off x="0" y="0"/>
            <a:ext cx="12192000" cy="677045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1" y="-2008"/>
            <a:ext cx="8843798" cy="668524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6F6EC6-B9AA-1749-9577-01304B72AB25}"/>
              </a:ext>
            </a:extLst>
          </p:cNvPr>
          <p:cNvSpPr txBox="1">
            <a:spLocks/>
          </p:cNvSpPr>
          <p:nvPr/>
        </p:nvSpPr>
        <p:spPr>
          <a:xfrm>
            <a:off x="6096000" y="2015733"/>
            <a:ext cx="5146623" cy="3490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7462884" y="-391"/>
            <a:ext cx="46379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b="1" i="1" smtClean="0"/>
              <a:t>EPSOM,</a:t>
            </a:r>
            <a:r>
              <a:rPr lang="tr-TR" b="1" smtClean="0"/>
              <a:t> Londra'nın </a:t>
            </a:r>
            <a:r>
              <a:rPr lang="tr-TR" b="1"/>
              <a:t>güneybatı kesiminde yer almaktadır, ve  Londra'nın merkezine 45 dakika içinde kolayca ulaşılabilir. Öğrenciler, Kolej'in önünden geçen otobüsleri kullanarak istasyona 7 dakikada ulaşabilirler.</a:t>
            </a:r>
          </a:p>
          <a:p>
            <a:pPr algn="r"/>
            <a:endParaRPr lang="tr-TR" b="1"/>
          </a:p>
          <a:p>
            <a:pPr algn="r"/>
            <a:r>
              <a:rPr lang="tr-TR" b="1"/>
              <a:t>Kampüs müstakildir ve tüm tesislere (yatak odaları, yemekhane, sınıflar, ortak alanlar ve spor tesisleri) </a:t>
            </a:r>
            <a:r>
              <a:rPr lang="tr-TR" sz="2400" b="1" i="1"/>
              <a:t>yürüme mesafesindedir. </a:t>
            </a:r>
            <a:r>
              <a:rPr lang="tr-TR" b="1"/>
              <a:t>Birleşik Krallık'taki yatılı okulların çoğunda olduğu gibi, öğrenciler de personelimizin genç öğrenciler için harika </a:t>
            </a:r>
            <a:r>
              <a:rPr lang="tr-TR" sz="2400" b="1" i="1"/>
              <a:t>spor etkinlikleri </a:t>
            </a:r>
            <a:r>
              <a:rPr lang="tr-TR" b="1"/>
              <a:t>ve faaliyetleri düzenleyip organize edebileceği tüm bu spor tesislerinden günlük olarak yararlanabilirler. Bu huzurlu merkez özellikle kapalı kampüsün güvenliğinden ve konumundan yararlanan genç öğrenciler için uygundur.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2704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açık hava, gök, su, ağaç içeren bir resim&#10;&#10;Açıklama otomatik olarak oluşturuldu">
            <a:extLst>
              <a:ext uri="{FF2B5EF4-FFF2-40B4-BE49-F238E27FC236}">
                <a16:creationId xmlns:a16="http://schemas.microsoft.com/office/drawing/2014/main" id="{6B43839E-5F6E-4DC8-98A1-644AEF41A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82" r="-3" b="11463"/>
          <a:stretch/>
        </p:blipFill>
        <p:spPr>
          <a:xfrm>
            <a:off x="2270121" y="9"/>
            <a:ext cx="9921877" cy="3619883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1" name="Resim 10" descr="bina, açık hava, saat, gök içeren bir resim&#10;&#10;Açıklama otomatik olarak oluşturuldu">
            <a:extLst>
              <a:ext uri="{FF2B5EF4-FFF2-40B4-BE49-F238E27FC236}">
                <a16:creationId xmlns:a16="http://schemas.microsoft.com/office/drawing/2014/main" id="{BD1D6022-5DD7-4BB2-92EE-C4380F754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6" b="25809"/>
          <a:stretch/>
        </p:blipFill>
        <p:spPr>
          <a:xfrm>
            <a:off x="3361988" y="2930918"/>
            <a:ext cx="8830010" cy="3927082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sp>
        <p:nvSpPr>
          <p:cNvPr id="18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Dikdörtgen 1"/>
          <p:cNvSpPr/>
          <p:nvPr/>
        </p:nvSpPr>
        <p:spPr>
          <a:xfrm>
            <a:off x="313988" y="1250600"/>
            <a:ext cx="60960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https://www.plus-ed.com/junior-summer-courses/london-epsom#media</a:t>
            </a: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b="26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22602" y="208610"/>
            <a:ext cx="60960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https://www.plus-ed.com/junior-summer-courses/london-epsom#media</a:t>
            </a:r>
            <a:endParaRPr lang="tr-TR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138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kdörtgen 10"/>
          <p:cNvSpPr/>
          <p:nvPr/>
        </p:nvSpPr>
        <p:spPr>
          <a:xfrm>
            <a:off x="6107381" y="28280"/>
            <a:ext cx="41701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NELER YAPACAĞIZ!</a:t>
            </a:r>
            <a:endParaRPr lang="tr-TR" sz="40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t="9364" b="10264"/>
          <a:stretch/>
        </p:blipFill>
        <p:spPr>
          <a:xfrm>
            <a:off x="-11381" y="28280"/>
            <a:ext cx="12197691" cy="6815426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4079677" y="1921111"/>
            <a:ext cx="65502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6 Full-Day Excursions to </a:t>
            </a:r>
            <a:r>
              <a:rPr lang="en-US" sz="4800" b="1" dirty="0">
                <a:solidFill>
                  <a:schemeClr val="bg1"/>
                </a:solidFill>
              </a:rPr>
              <a:t>London</a:t>
            </a:r>
            <a:r>
              <a:rPr lang="en-US" sz="4000" b="1" dirty="0">
                <a:solidFill>
                  <a:schemeClr val="bg1"/>
                </a:solidFill>
              </a:rPr>
              <a:t> with entry to: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7E7D856-F84E-484F-A3DB-442A1EA10C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l="12835" t="36868" r="55155" b="348"/>
          <a:stretch/>
        </p:blipFill>
        <p:spPr>
          <a:xfrm>
            <a:off x="4903838" y="3224463"/>
            <a:ext cx="2742868" cy="3590963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7646706" y="7745"/>
            <a:ext cx="4456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4000" b="1" dirty="0" smtClean="0">
                <a:solidFill>
                  <a:srgbClr val="FFFF00"/>
                </a:solidFill>
              </a:rPr>
              <a:t>NELER YAPACAĞIZ?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91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tional Gallery — Museum Review | Condé Nast Trave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488511" cy="36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19373" y="-37523"/>
            <a:ext cx="327846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000" b="1" cap="none" spc="0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National</a:t>
            </a:r>
            <a:r>
              <a:rPr lang="tr-TR" sz="3000" b="1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Gallery!</a:t>
            </a:r>
            <a:endParaRPr lang="tr-TR" sz="30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2052" name="Picture 4" descr="British Museum: Tips, Info, And The Ultimate Visitor Guide For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72" y="0"/>
            <a:ext cx="5718928" cy="428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7634206" y="-59161"/>
            <a:ext cx="37289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British </a:t>
            </a:r>
            <a:r>
              <a:rPr lang="tr-TR" sz="40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Museum</a:t>
            </a:r>
            <a:r>
              <a:rPr lang="tr-TR" sz="40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tr-TR" sz="4000" b="1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54" name="Picture 6" descr="London Hop-on Hop-off Sightseeing Bus Tour 2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5696"/>
            <a:ext cx="5327376" cy="35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033515" y="3371174"/>
            <a:ext cx="319190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000" b="1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Hop on Hop </a:t>
            </a:r>
            <a:r>
              <a:rPr lang="tr-TR" sz="3000" b="1" cap="none" spc="0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Off</a:t>
            </a:r>
            <a:endParaRPr lang="tr-TR" sz="30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2056" name="Picture 8" descr="London Eye Standard Ride Ticket 20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2"/>
          <a:stretch/>
        </p:blipFill>
        <p:spPr bwMode="auto">
          <a:xfrm>
            <a:off x="5327374" y="3285696"/>
            <a:ext cx="6864626" cy="37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8547736" y="3377169"/>
            <a:ext cx="30812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0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London</a:t>
            </a:r>
            <a:r>
              <a:rPr lang="tr-TR" sz="40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tr-TR" sz="40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Eye</a:t>
            </a:r>
            <a:r>
              <a:rPr lang="tr-TR" sz="40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!</a:t>
            </a:r>
            <a:endParaRPr lang="tr-TR" sz="40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don Photos, Download The BEST Free London Stock Photos &amp; HD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 r="14222" b="7138"/>
          <a:stretch/>
        </p:blipFill>
        <p:spPr bwMode="auto">
          <a:xfrm>
            <a:off x="0" y="-73676"/>
            <a:ext cx="12148457" cy="69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dame Tussauds London Offers| Discounts &amp; Deals | tastec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422547" cy="36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ndon: Thames River Cruise with Optional London Eye Ticket | GetYour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48" y="3609474"/>
            <a:ext cx="6501152" cy="32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5690848" y="6021777"/>
            <a:ext cx="36550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cap="none" spc="0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River</a:t>
            </a:r>
            <a:r>
              <a:rPr lang="tr-TR" sz="4000" b="1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tr-TR" sz="4000" b="1" cap="none" spc="0" dirty="0" err="1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Cruise</a:t>
            </a:r>
            <a:r>
              <a:rPr lang="tr-TR" sz="4000" b="1" cap="none" spc="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!</a:t>
            </a:r>
            <a:endParaRPr lang="tr-TR" sz="40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9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217</Words>
  <Application>Microsoft Office PowerPoint</Application>
  <PresentationFormat>Geniş ekran</PresentationFormat>
  <Paragraphs>38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1" baseType="lpstr">
      <vt:lpstr>Arial</vt:lpstr>
      <vt:lpstr>Berlin Sans FB Demi</vt:lpstr>
      <vt:lpstr>Calibri</vt:lpstr>
      <vt:lpstr>Calibri Light</vt:lpstr>
      <vt:lpstr>Comic Sans MS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NE ZAMAN GİDİYORUZ?</vt:lpstr>
      <vt:lpstr>3.150 GBP Her Şey Dahil!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YURT DIŞINDA ÜNİVERSİTE EĞİTİMİ</dc:title>
  <dc:creator>Didem Atıcıer</dc:creator>
  <cp:lastModifiedBy>Sadi_Alyeni</cp:lastModifiedBy>
  <cp:revision>33</cp:revision>
  <dcterms:created xsi:type="dcterms:W3CDTF">2019-04-08T12:00:59Z</dcterms:created>
  <dcterms:modified xsi:type="dcterms:W3CDTF">2023-12-20T15:16:58Z</dcterms:modified>
</cp:coreProperties>
</file>